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36" y="27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1930-FB0F-48F5-9BF5-2AB62603457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34B4-F29D-4C64-8006-36D05361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1930-FB0F-48F5-9BF5-2AB62603457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34B4-F29D-4C64-8006-36D05361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1930-FB0F-48F5-9BF5-2AB62603457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34B4-F29D-4C64-8006-36D05361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1930-FB0F-48F5-9BF5-2AB62603457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34B4-F29D-4C64-8006-36D05361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1930-FB0F-48F5-9BF5-2AB62603457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34B4-F29D-4C64-8006-36D05361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1930-FB0F-48F5-9BF5-2AB62603457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34B4-F29D-4C64-8006-36D05361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1930-FB0F-48F5-9BF5-2AB62603457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34B4-F29D-4C64-8006-36D05361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1930-FB0F-48F5-9BF5-2AB62603457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34B4-F29D-4C64-8006-36D05361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1930-FB0F-48F5-9BF5-2AB62603457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34B4-F29D-4C64-8006-36D05361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1930-FB0F-48F5-9BF5-2AB62603457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34B4-F29D-4C64-8006-36D05361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1930-FB0F-48F5-9BF5-2AB62603457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D34B4-F29D-4C64-8006-36D05361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F1930-FB0F-48F5-9BF5-2AB62603457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D34B4-F29D-4C64-8006-36D053610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90" y="3929058"/>
            <a:ext cx="6429420" cy="85725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В</a:t>
            </a:r>
            <a:r>
              <a:rPr lang="ru-RU" sz="1600" dirty="0" smtClean="0">
                <a:solidFill>
                  <a:srgbClr val="002060"/>
                </a:solidFill>
              </a:rPr>
              <a:t>оспитатель </a:t>
            </a:r>
            <a:r>
              <a:rPr lang="ru-RU" sz="1600" dirty="0" smtClean="0">
                <a:solidFill>
                  <a:srgbClr val="002060"/>
                </a:solidFill>
              </a:rPr>
              <a:t>Мухина Л.И</a:t>
            </a:r>
            <a:r>
              <a:rPr lang="ru-RU" sz="1600" dirty="0" smtClean="0">
                <a:solidFill>
                  <a:srgbClr val="002060"/>
                </a:solidFill>
              </a:rPr>
              <a:t>. проводит занятие по фитнесу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Picture 2" descr="D:\МУХИНА   ПРЕСТИЖ\ФИТНЕС\Фото14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232141"/>
            <a:ext cx="5286412" cy="3909744"/>
          </a:xfrm>
          <a:prstGeom prst="rect">
            <a:avLst/>
          </a:prstGeom>
          <a:noFill/>
        </p:spPr>
      </p:pic>
      <p:pic>
        <p:nvPicPr>
          <p:cNvPr id="1029" name="Picture 5" descr="D:\МУХИНА   ПРЕСТИЖ\ФИТНЕС\Фото14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4" y="4964909"/>
            <a:ext cx="523878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8" y="3714744"/>
            <a:ext cx="6357982" cy="100013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Фитнес в нашем ДОУ - новая форма работы по сохранению и укреплению здоровья воспитанников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МУХИНА   ПРЕСТИЖ\ФИТНЕС\Фото14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70" y="4862498"/>
            <a:ext cx="5214974" cy="3911231"/>
          </a:xfrm>
          <a:prstGeom prst="rect">
            <a:avLst/>
          </a:prstGeom>
          <a:noFill/>
        </p:spPr>
      </p:pic>
      <p:pic>
        <p:nvPicPr>
          <p:cNvPr id="2050" name="Picture 2" descr="D:\МУХИНА   ПРЕСТИЖ\ФИТНЕС\Фото14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70" y="214282"/>
            <a:ext cx="5143536" cy="385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Дементьева</dc:creator>
  <cp:lastModifiedBy>Светлана Дементьева</cp:lastModifiedBy>
  <cp:revision>7</cp:revision>
  <dcterms:created xsi:type="dcterms:W3CDTF">2016-04-23T13:05:37Z</dcterms:created>
  <dcterms:modified xsi:type="dcterms:W3CDTF">2016-04-25T08:50:46Z</dcterms:modified>
</cp:coreProperties>
</file>