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3EC3E72-74C3-4F31-B410-9E74229CA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400F8F0-FC6C-464A-9000-C6372F532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6CF4EDE-20EA-4C1C-9C5D-F0708500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9B00BBF-C70C-4040-AE20-16A47585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3817013-0176-4555-AB48-556904B3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591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23BEC2-661F-47CF-9F0B-1A4413F38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29BEDF3-ABE9-4BA8-B08E-5D9F99286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2D2B261-E249-47AE-97AC-AC824B2E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4D29CC-D882-48AB-9992-8C5C97C2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AE22572-47E0-47E6-8330-B0C5D29F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386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C37FFE0-C1B1-4435-B05B-825D8AC79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CDB1816-F069-48AA-BB8C-5A24179985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E3CAE3-7C71-4085-B17F-AEF533A9B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A55A269-0DE5-4068-9C43-071C025A3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3C56961-A278-4738-93B2-AADBC4FF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17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C36931-9492-4085-BCF7-926E298AF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04DD92-4498-4138-8E35-F4D1C6F19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58AE05-31B9-4085-ACCB-3E995DD4A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C34E306-0A1C-4BC1-A54B-4A9E4E63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01391A-B3FC-4963-9A12-CA7E5F94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213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A0CB25-D0E0-46F9-AD36-61320EF2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836A775-22D9-4459-86AF-00BDE47C2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461F24-18C1-4AB3-93D1-3510D4576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38F42C-7F86-4FAE-872B-C8AA1EB9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DDB4D29-CA29-41C6-9BB8-7322B4CB0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584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DD78D4-FCE4-4BC5-8666-5D09B6ED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84C8260-5329-497D-9A62-52F10B09C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7080C50-6F5F-46A4-BC9E-6D8605AAA4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1AF6B59-653D-4B44-89F3-40778907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7048F75-3AEE-477B-ADB5-E1236847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8DE2E2B-C980-42F4-8FC0-FE20E0A3A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306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73225C-A782-4D51-8F55-7257E189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87E03F-136B-42EF-8E60-EA83DD7D2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60FCA1-79CB-4144-B8D7-CB6FEF82A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A6A817-5D90-46DA-B439-A81EEFCCD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327A339-7265-4040-AFAD-C01F81EFC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AE105B2-D1B8-4A18-BF72-B1EE0887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8BEFB4E0-6B8A-46A7-A784-BE13BE85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6EE8A77-3234-4EBC-8A08-26DB1D468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032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CAB604-F01E-4EEA-96FE-C0BD0BB7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0430102-F700-470C-AB84-8C5CBD266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A46CF9B-8847-484D-91E6-745CE7A03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EE5920D-1D02-4907-B49C-546E14E8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1744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4E78B2F-0325-41F9-98A7-A0ED999BF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92AA68A-1F99-483D-8919-DB0B44B1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F317471-EA56-4033-A394-01A330C6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253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1818AE7-3643-4659-A7D4-73C859BD1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EF010EE-7E66-40E5-8626-D8931308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2FD43EA4-C0F6-410F-B6AD-D2E60A4D3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A8A956C-18C6-4597-A342-9C4A86D40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AE865BD-0F23-4E37-B517-F78255E7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85D188B-A359-462E-9443-FBCFD556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660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5C5C07-DF5B-431B-8F06-760D5E6B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FE1A359-8412-4931-83BC-C60FD777E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80F0D6B-A5E4-48F5-84A7-5454F12C8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B374A2E-BACD-42D2-B3A7-67DB9D6F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CDD5897-DA51-4932-A9D2-050500D3C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D776667-664D-4499-B2AB-DBE709E83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239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54F92A-BE8A-49C5-886C-9DA933DCF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B38D930-FD96-41B9-9FDD-D69FAD9A4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B62FD50-73AB-43B1-968B-CF72CAF52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8726-B2B3-4FBC-963A-6CB5E195DE12}" type="datetimeFigureOut">
              <a:rPr lang="ru-RU" smtClean="0"/>
              <a:pPr/>
              <a:t>09.05.2020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41FD000-23A6-41D4-9C2D-BB531C120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57734C-AB83-4BA6-AE54-B18FC4030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B6881-7F13-459A-9C01-176D552FC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139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2.mp3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29ECA3-14A1-4024-9D69-023145272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A8C408F-B452-4394-91A8-17263DB39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617" y="281354"/>
            <a:ext cx="5645835" cy="5834576"/>
          </a:xfrm>
        </p:spPr>
        <p:txBody>
          <a:bodyPr>
            <a:normAutofit/>
          </a:bodyPr>
          <a:lstStyle/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endParaRPr lang="ru-RU" sz="3600" dirty="0"/>
          </a:p>
          <a:p>
            <a:r>
              <a:rPr lang="ru-RU" sz="3600" dirty="0"/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Презентация</a:t>
            </a:r>
            <a:r>
              <a:rPr lang="ru-RU" sz="3600" dirty="0" smtClean="0">
                <a:solidFill>
                  <a:srgbClr val="C00000"/>
                </a:solidFill>
              </a:rPr>
              <a:t>, посвященная </a:t>
            </a:r>
            <a:r>
              <a:rPr lang="ru-RU" sz="3600" dirty="0">
                <a:solidFill>
                  <a:srgbClr val="C00000"/>
                </a:solidFill>
              </a:rPr>
              <a:t>75-летию Победы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D8930F-54B3-4277-8F32-B2C14B1CE9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9835" y="0"/>
            <a:ext cx="499061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4680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4E3E569F-4C72-4186-89A7-6C23AA5AB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07" y="267287"/>
            <a:ext cx="5491371" cy="6028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8D8896-6A42-4605-BF8D-F227623E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287"/>
            <a:ext cx="5257800" cy="6028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126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C0A2C6-E237-4147-B147-AB5E0577A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Этот день Победы. Мы помним!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F59D161-D21F-4E4B-9A97-833EFEB08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7835" y="1690688"/>
            <a:ext cx="3263503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217D41A-309E-4D62-8CA4-FB64ABE1E7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4319" y="1690688"/>
            <a:ext cx="3239481" cy="43814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6DDF27-63AE-4FD6-BEC5-650C844E3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06" y="1690688"/>
            <a:ext cx="4087613" cy="5043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703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510BC9-77F3-4CE9-B0E5-A47A76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8087"/>
          </a:xfrm>
        </p:spPr>
        <p:txBody>
          <a:bodyPr/>
          <a:lstStyle/>
          <a:p>
            <a:pPr algn="ctr"/>
            <a:r>
              <a:rPr lang="ru-RU" dirty="0"/>
              <a:t>22 июня 1941года в 4 часа утра.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35FB6C2-221B-4CD7-B302-8673F0FCB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822" y="1083212"/>
            <a:ext cx="9495692" cy="52753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0766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C4755BA-91C4-49CE-9A1C-26CDFFA2D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8711" y="309490"/>
            <a:ext cx="5257800" cy="5655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220DCC-121D-463E-9607-4909F40B2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985" y="352206"/>
            <a:ext cx="5257800" cy="5612495"/>
          </a:xfrm>
          <a:prstGeom prst="rect">
            <a:avLst/>
          </a:prstGeom>
        </p:spPr>
      </p:pic>
      <p:pic>
        <p:nvPicPr>
          <p:cNvPr id="8" name="golos-levitana-o-nachale-vojny">
            <a:hlinkClick r:id="" action="ppaction://media"/>
            <a:extLst>
              <a:ext uri="{FF2B5EF4-FFF2-40B4-BE49-F238E27FC236}">
                <a16:creationId xmlns="" xmlns:a16="http://schemas.microsoft.com/office/drawing/2014/main" id="{09C9D684-A2B3-4F9B-92B7-BF83E0C865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39643" y="5896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333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B141F8D-434A-45DF-9CC5-2FDCEC5E3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404" y="436098"/>
            <a:ext cx="4954436" cy="5814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43521E-3955-4A4F-99A6-4243C668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6098"/>
            <a:ext cx="5116596" cy="5814378"/>
          </a:xfrm>
          <a:prstGeom prst="rect">
            <a:avLst/>
          </a:prstGeom>
        </p:spPr>
      </p:pic>
      <p:pic>
        <p:nvPicPr>
          <p:cNvPr id="2" name="Оркестр штаба ЛВО - Марш Прощание Славянки">
            <a:hlinkClick r:id="" action="ppaction://media"/>
            <a:extLst>
              <a:ext uri="{FF2B5EF4-FFF2-40B4-BE49-F238E27FC236}">
                <a16:creationId xmlns="" xmlns:a16="http://schemas.microsoft.com/office/drawing/2014/main" id="{10D36567-3C6B-4A53-B3F6-841B61B780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13807" y="5640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17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E8D82DB-C01F-4CF0-B8F1-F0CD4852D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4357" y="591496"/>
            <a:ext cx="4629443" cy="56750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9354E31-97D4-4D4E-B0B0-979E1688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50" y="591496"/>
            <a:ext cx="5715000" cy="5675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271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0BDB2F1E-975E-454D-941B-0636661E4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51" y="267286"/>
            <a:ext cx="5425044" cy="59378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086FD3-D32C-42E4-B926-C73AB3410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2661"/>
            <a:ext cx="5488019" cy="58224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03B082-D561-4F32-8374-FF07B0E5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648" y="3380228"/>
            <a:ext cx="170703" cy="97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2426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B9751D9-6FEB-4ACE-8D56-F1A3C370A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2" y="627777"/>
            <a:ext cx="10509737" cy="56024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4029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EF22B82-67C8-45DE-843D-4351E3FD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2493"/>
          </a:xfrm>
        </p:spPr>
        <p:txBody>
          <a:bodyPr/>
          <a:lstStyle/>
          <a:p>
            <a:r>
              <a:rPr lang="ru-RU" dirty="0"/>
              <a:t>Война глазами детей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3D7DA78F-17AD-4961-A000-FD196FFB6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042880" y="1155420"/>
            <a:ext cx="5026632" cy="5435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C742667-5483-46FA-8748-A6D2A299E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127" y="365125"/>
            <a:ext cx="5143500" cy="61277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249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D2C07C-D75F-4E40-89C3-D9E853DFB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Дети во  время войны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D30E53-D30E-427B-8760-184613B8E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389" y="1797490"/>
            <a:ext cx="5579411" cy="4458140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C4F59077-00C4-4375-9D84-A1FF2775D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3046" y="1850891"/>
            <a:ext cx="4965897" cy="4351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912208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28</Words>
  <Application>Microsoft Office PowerPoint</Application>
  <PresentationFormat>Произвольный</PresentationFormat>
  <Paragraphs>10</Paragraphs>
  <Slides>11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</vt:lpstr>
      <vt:lpstr>22 июня 1941года в 4 часа утра.</vt:lpstr>
      <vt:lpstr>Слайд 3</vt:lpstr>
      <vt:lpstr>Слайд 4</vt:lpstr>
      <vt:lpstr>Слайд 5</vt:lpstr>
      <vt:lpstr>Слайд 6</vt:lpstr>
      <vt:lpstr>Слайд 7</vt:lpstr>
      <vt:lpstr>Война глазами детей</vt:lpstr>
      <vt:lpstr>Дети во  время войны</vt:lpstr>
      <vt:lpstr>Слайд 10</vt:lpstr>
      <vt:lpstr>Этот день Победы. Мы помним!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Ольга Кольчугина</dc:creator>
  <cp:lastModifiedBy>Светлана Дементьева</cp:lastModifiedBy>
  <cp:revision>13</cp:revision>
  <dcterms:created xsi:type="dcterms:W3CDTF">2020-05-07T17:42:40Z</dcterms:created>
  <dcterms:modified xsi:type="dcterms:W3CDTF">2020-05-09T08:41:48Z</dcterms:modified>
</cp:coreProperties>
</file>